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55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16"/>
    <p:restoredTop sz="84218"/>
  </p:normalViewPr>
  <p:slideViewPr>
    <p:cSldViewPr snapToGrid="0" snapToObjects="1">
      <p:cViewPr>
        <p:scale>
          <a:sx n="88" d="100"/>
          <a:sy n="88" d="100"/>
        </p:scale>
        <p:origin x="2432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C3B9D-1772-6545-AD3B-4CB74A08F36E}" type="datetimeFigureOut">
              <a:rPr lang="en-US" smtClean="0"/>
              <a:t>9/3/20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74226-71FE-E84B-B298-66B7B21A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34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D6514-1B32-0F46-BEF7-DB8B50FB3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76867"/>
            <a:ext cx="9144000" cy="233309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05E6D1-BFA0-B046-8DC6-FDFD786C3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E8479-FB9A-AE44-A49A-00C59A0B3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644B-66C5-A644-B3F9-50246FDCE26A}" type="datetime1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3057B-0F7E-E743-801D-15F80FDE4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tdxcorp.com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921EA-1D98-2246-A62D-F46E0EBD2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50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C76ED-B849-2447-8F9B-EC9F0628B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59957"/>
            <a:ext cx="3932237" cy="1979592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900873-9751-4448-B348-59CB5105CF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5995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7053D7-D227-A145-AA12-B090099CF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518451"/>
            <a:ext cx="3932237" cy="272306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BDE362-95F2-514C-958E-87A8CABF1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EC71-6CA1-CB4F-94F9-3EED1F8B7293}" type="datetime1">
              <a:rPr lang="en-US" smtClean="0"/>
              <a:t>9/3/20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49D639-83CF-304B-9AE4-5FF981C29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tdxcorp.com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2BB32-9DE5-884F-AF43-A917D04F3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85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900873-9751-4448-B348-59CB5105CF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68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7053D7-D227-A145-AA12-B090099CF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12066"/>
            <a:ext cx="3932237" cy="2837921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BDE362-95F2-514C-958E-87A8CABF1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3B16-B7AC-0346-9E16-1E764D0B515C}" type="datetime1">
              <a:rPr lang="en-US" smtClean="0"/>
              <a:t>9/3/20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49D639-83CF-304B-9AE4-5FF981C29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tdxcorp.com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2BB32-9DE5-884F-AF43-A917D04F3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1B56257B-0D82-CA47-88A4-EC7DC276B42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36612" y="1368424"/>
            <a:ext cx="3932237" cy="189970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41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291C9-CECC-314B-A6CB-074C2A733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5847"/>
            <a:ext cx="10515600" cy="91696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8C214-0540-A84B-BD24-526A0F86D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2200"/>
            <a:ext cx="10515600" cy="36623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FE63A-8AE2-2444-9F6F-D4D488028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8D1E-CCD2-D74E-A837-87AA4CBF8516}" type="datetime1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82186-1F4A-294B-81D0-046FE7F21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tdxcorp.com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B6B02-6B67-664D-8D70-D0B618A9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7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8D0C8-380B-1A49-953A-E75B2745D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F85C4-265E-AB43-BF90-6A7D695D6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B3F83-F10B-DC48-98E5-87A3F1921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F87D-494F-8540-9FC0-6FF4984AF9B6}" type="datetime1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AA0D2-8B44-054A-8D42-8D55DBFD1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tdxcorp.com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56D14-ED26-0E47-8C1E-EF8480206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56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8D0C8-380B-1A49-953A-E75B2745D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89472"/>
            <a:ext cx="4575892" cy="2232230"/>
          </a:xfrm>
        </p:spPr>
        <p:txBody>
          <a:bodyPr anchor="b">
            <a:normAutofit/>
          </a:bodyPr>
          <a:lstStyle>
            <a:lvl1pPr font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F85C4-265E-AB43-BF90-6A7D695D6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48690"/>
            <a:ext cx="4575892" cy="150018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00D6279-5F16-6E4C-97D7-8866628BADE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555226" y="1789472"/>
            <a:ext cx="5412658" cy="3759405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2BCC244-5750-5E42-80EC-F229FF2CB5E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190F87D-494F-8540-9FC0-6FF4984AF9B6}" type="datetime1">
              <a:rPr lang="en-US" smtClean="0"/>
              <a:t>9/3/20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BB1614E-0ABE-6B41-B546-1ADCBAF0388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/>
              <a:t>tdxcorp.com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96E9BF-0512-9649-A65D-C5F08620508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458E620-8917-394E-9E84-E94850F7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69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80436-7C08-BD4A-99FA-DFA4CE405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3032"/>
            <a:ext cx="10515600" cy="90524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26720-D67F-D140-8CE2-4B9561E28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04534"/>
            <a:ext cx="5181600" cy="3679296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7DC7C2-C22A-9243-825B-32D934290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04534"/>
            <a:ext cx="5181600" cy="3679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4133D4-4843-2144-8D2A-42CEDF1CB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DFDE-8C04-A64D-80A8-F1D1AD4B38A2}" type="datetime1">
              <a:rPr lang="en-US" smtClean="0"/>
              <a:t>9/3/20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17D0B-65DA-E341-99FF-92C3D6499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tdxcorp.com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C6915-6966-8142-A794-122606E2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64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958F6-7F2E-AC42-B12A-C085D2FA1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5474"/>
            <a:ext cx="10515600" cy="102235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ABA3D-BDF0-AA4E-93BA-B5EE26235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39704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9CDCF1-3045-E84F-8B20-3DBFE6754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220957"/>
            <a:ext cx="5157787" cy="27988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EAF1F3-E4A2-994C-AE29-C88D48AA7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9704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CA220F-E30D-6F47-A7D6-C7347EA666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220957"/>
            <a:ext cx="5183188" cy="27988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FE2BD6-8427-2149-90D3-B0983BC20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61E8E-08EA-D24D-97F2-7AD331E0D44A}" type="datetime1">
              <a:rPr lang="en-US" smtClean="0"/>
              <a:t>9/3/20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16D6C-8312-D649-BAD9-2A4A84A33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tdxcorp.com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14BDA5-2C6A-DF4A-BAC8-D70F58AC6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75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E50A8-5D2A-854C-A8FE-FD9C0064B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5AD147-222F-5B4D-86C2-F159311FB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2DAB-3F42-E34A-BA1D-F4B49888A4AA}" type="datetime1">
              <a:rPr lang="en-US" smtClean="0"/>
              <a:t>9/3/20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A33C80-3F3C-4842-BF9E-E61047BA8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tdxcorp.com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EBC65-08EE-7445-94AF-04223CA91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13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5C1110-EA88-F346-99EB-4CB7083CA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40E5-C847-CF4A-B036-1E4021FC4E1D}" type="datetime1">
              <a:rPr lang="en-US" smtClean="0"/>
              <a:t>9/3/20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1AD1DD-4618-AA45-B967-8CDAE01D9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tdxcorp.com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74C17-01CA-ED47-B020-B6536E62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27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CDCA7-73E7-804D-BC7B-74F04871C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05466"/>
            <a:ext cx="3932237" cy="1904263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D606D-9568-7845-8610-2390D2D52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05467"/>
            <a:ext cx="6172200" cy="4455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5275C5-819C-0647-A955-751D64372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548272"/>
            <a:ext cx="3932237" cy="2312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02516F-0604-ED4D-A9B8-4A8E9BBFC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F234-DE57-6240-833D-1679F2911B1E}" type="datetime1">
              <a:rPr lang="en-US" smtClean="0"/>
              <a:t>9/3/20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8519DA-7691-B340-A6AF-CE95ECDE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tdxcorp.com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754A5-CFC6-7B4D-9819-7773F74AF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15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C709A3-42F1-9D4B-868D-7DBFB92AC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786"/>
            <a:ext cx="10515600" cy="905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F6786-FE8E-0748-A41A-6AB72799C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14600"/>
            <a:ext cx="10515600" cy="366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AF76D-2EBD-AD49-9C72-B12D149042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11F643C-ACB0-4746-A928-8807FEE22EE3}" type="datetime1">
              <a:rPr lang="en-US" smtClean="0"/>
              <a:pPr/>
              <a:t>9/3/20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282A1-D6F8-0C42-B35D-2AEB25F83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tdxcorp.com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5AA53-2025-1A49-8840-6FD2E0337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458E620-8917-394E-9E84-E94850F7B0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BAAA04-851E-174C-AA1A-8F914492E7F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121920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1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425564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B9ECD-006D-7049-A2D8-2934C9943E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Main 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9FA43A-C9FD-9C4C-B4D4-4B2A25A96A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TDX </a:t>
            </a:r>
            <a:r>
              <a:rPr lang="en-US" dirty="0" err="1"/>
              <a:t>Powerpoint</a:t>
            </a:r>
            <a:r>
              <a:rPr lang="en-US" dirty="0"/>
              <a:t> Template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7DF81-305B-7B4E-AF4C-3FB14AB7C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644B-66C5-A644-B3F9-50246FDCE26A}" type="datetime1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F4616-BFFF-7E4C-A0EF-0B9F830B2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tdxcorp.com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23D76-A4D3-FE48-A774-6C9C7EE6B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39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1AEB7-896C-7E43-929C-552008D21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10" name="Content Placeholder 9" descr="A body of water&#10;&#10;Description automatically generated">
            <a:extLst>
              <a:ext uri="{FF2B5EF4-FFF2-40B4-BE49-F238E27FC236}">
                <a16:creationId xmlns:a16="http://schemas.microsoft.com/office/drawing/2014/main" id="{0B0E86F3-1FCD-1B43-8627-2F9B504DF7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028" r="-1057" b="20829"/>
          <a:stretch/>
        </p:blipFill>
        <p:spPr>
          <a:xfrm>
            <a:off x="486889" y="2182813"/>
            <a:ext cx="11352810" cy="41735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D5FFA-52EC-5445-8F49-44A01E5E7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8D1E-CCD2-D74E-A837-87AA4CBF8516}" type="datetime1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D08D2-B8F8-AE49-A883-177D53645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tdxcorp.com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4EF6B-87F3-5A48-A740-C53E0772F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90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E43DF-99C9-3945-ACEB-1E00A3A5E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Header </a:t>
            </a:r>
            <a:br>
              <a:rPr lang="en-US" dirty="0"/>
            </a:br>
            <a:r>
              <a:rPr lang="en-US" dirty="0"/>
              <a:t>How to use Templates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56F15-7183-FE42-A03D-8C5B2366E8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2020 </a:t>
            </a:r>
            <a:r>
              <a:rPr lang="en-US" dirty="0" err="1"/>
              <a:t>Powerpoint</a:t>
            </a:r>
            <a:r>
              <a:rPr lang="en-US" dirty="0"/>
              <a:t> changes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0888D-A2A4-4045-A202-01FC104AAF3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Using templates</a:t>
            </a:r>
          </a:p>
          <a:p>
            <a:r>
              <a:rPr lang="en-US" dirty="0"/>
              <a:t>How to use page masters</a:t>
            </a:r>
          </a:p>
          <a:p>
            <a:r>
              <a:rPr lang="en-US" dirty="0"/>
              <a:t>Why you never change a font size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26B20-E81A-264B-ADAA-F986FD823D2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190F87D-494F-8540-9FC0-6FF4984AF9B6}" type="datetime1">
              <a:rPr lang="en-US" smtClean="0"/>
              <a:t>9/3/20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5003A-9ECD-8F48-8CE7-2BA5D37C82F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tdxcorp.com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BBC7AA-D67C-7340-B471-A1D13339D6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16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73C33-51D1-9042-A878-8CD1966B2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Templates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768BE-6381-8F4E-9D46-7FC5F6C55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side box can contain</a:t>
            </a:r>
            <a:br>
              <a:rPr lang="en-US" dirty="0"/>
            </a:br>
            <a:r>
              <a:rPr lang="en-US" dirty="0"/>
              <a:t>many things</a:t>
            </a:r>
          </a:p>
          <a:p>
            <a:pPr lvl="1"/>
            <a:r>
              <a:rPr lang="en-US" dirty="0"/>
              <a:t>Lists</a:t>
            </a:r>
          </a:p>
          <a:p>
            <a:pPr lvl="1"/>
            <a:r>
              <a:rPr lang="en-US" dirty="0"/>
              <a:t>Pictures</a:t>
            </a:r>
          </a:p>
          <a:p>
            <a:pPr lvl="1"/>
            <a:r>
              <a:rPr lang="en-US" dirty="0"/>
              <a:t>Charts</a:t>
            </a:r>
          </a:p>
          <a:p>
            <a:pPr lvl="1"/>
            <a:r>
              <a:rPr lang="en-US" dirty="0"/>
              <a:t>Video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E144E3-0C2D-164E-BB92-6B85518E5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This is a page where you can enter text below the title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7FD5E9-FE87-4242-BD0F-59AD6460E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F234-DE57-6240-833D-1679F2911B1E}" type="datetime1">
              <a:rPr lang="en-US" smtClean="0"/>
              <a:t>9/3/20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58CF74-98A2-F74D-824F-1DE380B6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tdxcorp.com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2721E-B3B9-684C-BEEF-71752DAD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27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73C33-51D1-9042-A878-8CD1966B2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Templates</a:t>
            </a:r>
          </a:p>
        </p:txBody>
      </p:sp>
      <p:pic>
        <p:nvPicPr>
          <p:cNvPr id="10" name="Picture Placeholder 9" descr="A close up of a seal&#10;&#10;Description automatically generated">
            <a:extLst>
              <a:ext uri="{FF2B5EF4-FFF2-40B4-BE49-F238E27FC236}">
                <a16:creationId xmlns:a16="http://schemas.microsoft.com/office/drawing/2014/main" id="{909FEEBD-5A66-A243-9724-A486D22D00B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785" r="7785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E144E3-0C2D-164E-BB92-6B85518E5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This is a page where you can add a caption to a photograph or other relevant content.</a:t>
            </a:r>
          </a:p>
          <a:p>
            <a:r>
              <a:rPr lang="en-US" dirty="0"/>
              <a:t>You click the icon and choose the picture.</a:t>
            </a:r>
          </a:p>
          <a:p>
            <a:r>
              <a:rPr lang="en-US" dirty="0"/>
              <a:t>In </a:t>
            </a:r>
            <a:r>
              <a:rPr lang="en-US" dirty="0" err="1"/>
              <a:t>Powerpoint</a:t>
            </a:r>
            <a:r>
              <a:rPr lang="en-US" dirty="0"/>
              <a:t> often you will get “Design Ideas” please don’t use them.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7FD5E9-FE87-4242-BD0F-59AD6460E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F234-DE57-6240-833D-1679F2911B1E}" type="datetime1">
              <a:rPr lang="en-US" smtClean="0"/>
              <a:t>9/3/20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58CF74-98A2-F74D-824F-1DE380B6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tdxcorp.com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2721E-B3B9-684C-BEEF-71752DAD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72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FDAA9-1F10-BB46-9216-AF4D2AB54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Templates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CA6D3-8E54-5349-B48A-EBA8ACFC69A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This is a two column layout Boxes can be used for many things</a:t>
            </a:r>
          </a:p>
          <a:p>
            <a:pPr lvl="1"/>
            <a:r>
              <a:rPr lang="en-US" dirty="0"/>
              <a:t>Charts</a:t>
            </a:r>
          </a:p>
          <a:p>
            <a:pPr lvl="1"/>
            <a:r>
              <a:rPr lang="en-US" dirty="0"/>
              <a:t>Graphs</a:t>
            </a:r>
          </a:p>
          <a:p>
            <a:pPr lvl="1"/>
            <a:r>
              <a:rPr lang="en-US" dirty="0"/>
              <a:t>Photos</a:t>
            </a:r>
          </a:p>
          <a:p>
            <a:pPr lvl="1"/>
            <a:r>
              <a:rPr lang="en-US" dirty="0"/>
              <a:t>Movies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B08C3D-D689-4443-B6E1-716C21BED7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This is a two column layout Boxes can be used for many things</a:t>
            </a:r>
          </a:p>
          <a:p>
            <a:pPr lvl="1"/>
            <a:r>
              <a:rPr lang="en-US" dirty="0"/>
              <a:t>Charts</a:t>
            </a:r>
          </a:p>
          <a:p>
            <a:pPr lvl="1"/>
            <a:r>
              <a:rPr lang="en-US" dirty="0"/>
              <a:t>Graphs</a:t>
            </a:r>
          </a:p>
          <a:p>
            <a:pPr lvl="1"/>
            <a:r>
              <a:rPr lang="en-US" dirty="0"/>
              <a:t>Photos</a:t>
            </a:r>
          </a:p>
          <a:p>
            <a:pPr lvl="1"/>
            <a:r>
              <a:rPr lang="en-US" dirty="0"/>
              <a:t>Movies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8D33DB-6BCD-B643-9ACB-49E5BF6F3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DFDE-8C04-A64D-80A8-F1D1AD4B38A2}" type="datetime1">
              <a:rPr lang="en-US" smtClean="0"/>
              <a:t>9/3/20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76E269-396D-634A-89A7-543E00336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tdxcorp.com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E3861-121F-8D47-86F4-6821ED267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86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73C33-51D1-9042-A878-8CD1966B2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page masters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768BE-6381-8F4E-9D46-7FC5F6C55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side box can contain</a:t>
            </a:r>
            <a:br>
              <a:rPr lang="en-US" dirty="0"/>
            </a:br>
            <a:r>
              <a:rPr lang="en-US" dirty="0"/>
              <a:t>many things</a:t>
            </a:r>
          </a:p>
          <a:p>
            <a:pPr lvl="1"/>
            <a:r>
              <a:rPr lang="en-US" dirty="0"/>
              <a:t>Lists</a:t>
            </a:r>
          </a:p>
          <a:p>
            <a:pPr lvl="1"/>
            <a:r>
              <a:rPr lang="en-US" dirty="0"/>
              <a:t>Pictures</a:t>
            </a:r>
          </a:p>
          <a:p>
            <a:pPr lvl="1"/>
            <a:r>
              <a:rPr lang="en-US" dirty="0"/>
              <a:t>Charts</a:t>
            </a:r>
          </a:p>
          <a:p>
            <a:pPr lvl="1"/>
            <a:r>
              <a:rPr lang="en-US" dirty="0"/>
              <a:t>Video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E144E3-0C2D-164E-BB92-6B85518E5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This is a page where you can enter text below the title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7FD5E9-FE87-4242-BD0F-59AD6460E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F234-DE57-6240-833D-1679F2911B1E}" type="datetime1">
              <a:rPr lang="en-US" smtClean="0"/>
              <a:t>9/3/20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58CF74-98A2-F74D-824F-1DE380B6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tdxcorp.com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2721E-B3B9-684C-BEEF-71752DAD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21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A069D-D897-2241-A824-8890DCB3B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Constancy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8D1D5-7B31-5C46-BF6C-8044FA292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layout is for longer lines of copy and should fit the maximum amount of copy used on a slide</a:t>
            </a:r>
          </a:p>
          <a:p>
            <a:r>
              <a:rPr lang="en-US" dirty="0"/>
              <a:t>Fonts have been chosen</a:t>
            </a:r>
          </a:p>
          <a:p>
            <a:r>
              <a:rPr lang="en-US" dirty="0"/>
              <a:t>Colors have been selected</a:t>
            </a:r>
          </a:p>
          <a:p>
            <a:r>
              <a:rPr lang="en-US" dirty="0"/>
              <a:t>Layouts are constant</a:t>
            </a:r>
          </a:p>
          <a:p>
            <a:pPr lvl="1"/>
            <a:r>
              <a:rPr lang="en-US" dirty="0"/>
              <a:t>Header</a:t>
            </a:r>
          </a:p>
          <a:p>
            <a:pPr lvl="1"/>
            <a:r>
              <a:rPr lang="en-US" dirty="0"/>
              <a:t>Footer</a:t>
            </a:r>
          </a:p>
          <a:p>
            <a:pPr lvl="2"/>
            <a:r>
              <a:rPr lang="en-US" dirty="0"/>
              <a:t>Date</a:t>
            </a:r>
          </a:p>
          <a:p>
            <a:pPr lvl="2"/>
            <a:r>
              <a:rPr lang="en-US" dirty="0"/>
              <a:t>Web address</a:t>
            </a:r>
          </a:p>
          <a:p>
            <a:pPr lvl="2"/>
            <a:r>
              <a:rPr lang="en-US" dirty="0"/>
              <a:t>Page number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6D585-0AD1-3740-B6E3-EA4B5EC53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8D1E-CCD2-D74E-A837-87AA4CBF8516}" type="datetime1">
              <a:rPr lang="en-US" smtClean="0"/>
              <a:t>9/3/20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AAB8C-C1E0-2D44-8A2B-4E3F68EFB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tdxcorp.com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4E7AA-8439-8A40-9BA9-D372D7123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09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1899C488-2C8D-1E49-9C71-35FC5EF9D5B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7507" t="1894" r="7507" b="1859"/>
          <a:stretch/>
        </p:blipFill>
        <p:spPr>
          <a:xfrm>
            <a:off x="5183188" y="1460665"/>
            <a:ext cx="6172200" cy="4690753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3A594-0CC1-8D45-85FA-25D832833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This page is good for two images</a:t>
            </a:r>
          </a:p>
          <a:p>
            <a:r>
              <a:rPr lang="en-US" dirty="0"/>
              <a:t>Or Charts</a:t>
            </a:r>
          </a:p>
          <a:p>
            <a:r>
              <a:rPr lang="en-US" dirty="0"/>
              <a:t>Or graphs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D1298-DA5B-0D46-96C1-7F6C09438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3B16-B7AC-0346-9E16-1E764D0B515C}" type="datetime1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E4E9D-AFB2-B24E-8484-71B1C863F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tdxcorp.com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E3DFF-6A97-804A-80F1-D4BC3CD94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8</a:t>
            </a:fld>
            <a:endParaRPr lang="en-US"/>
          </a:p>
        </p:txBody>
      </p:sp>
      <p:pic>
        <p:nvPicPr>
          <p:cNvPr id="9" name="Picture Placeholder 8" descr="A person sitting on a cart&#10;&#10;Description automatically generated">
            <a:extLst>
              <a:ext uri="{FF2B5EF4-FFF2-40B4-BE49-F238E27FC236}">
                <a16:creationId xmlns:a16="http://schemas.microsoft.com/office/drawing/2014/main" id="{F1CD95D3-A5DC-194C-B54B-F7725B638439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t="17784" b="177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40205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E43DF-99C9-3945-ACEB-1E00A3A5E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you never change a font size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56F15-7183-FE42-A03D-8C5B2366E8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They will not automatically change with global adjustments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0888D-A2A4-4045-A202-01FC104AAF3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Constant size across all pages</a:t>
            </a:r>
          </a:p>
          <a:p>
            <a:r>
              <a:rPr lang="en-US" dirty="0"/>
              <a:t>Use of indent buttons will automatically change font size</a:t>
            </a:r>
          </a:p>
          <a:p>
            <a:r>
              <a:rPr lang="en-US" dirty="0"/>
              <a:t>If you have too much content to fit. You have too much content. Use two slides.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26B20-E81A-264B-ADAA-F986FD823D2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190F87D-494F-8540-9FC0-6FF4984AF9B6}" type="datetime1">
              <a:rPr lang="en-US" smtClean="0"/>
              <a:t>9/3/20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5003A-9ECD-8F48-8CE7-2BA5D37C82F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tdxcorp.com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BBC7AA-D67C-7340-B471-A1D13339D6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68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316</Words>
  <Application>Microsoft Macintosh PowerPoint</Application>
  <PresentationFormat>Widescreen</PresentationFormat>
  <Paragraphs>85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Main Title Slide</vt:lpstr>
      <vt:lpstr>Section Header  How to use Templates</vt:lpstr>
      <vt:lpstr>Using Templates</vt:lpstr>
      <vt:lpstr>Using Templates</vt:lpstr>
      <vt:lpstr>Using Templates</vt:lpstr>
      <vt:lpstr>How to use page masters</vt:lpstr>
      <vt:lpstr>Constancy matters</vt:lpstr>
      <vt:lpstr>PowerPoint Presentation</vt:lpstr>
      <vt:lpstr>Why you never change a font size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Coe</dc:creator>
  <cp:lastModifiedBy>Bryan Cadavos</cp:lastModifiedBy>
  <cp:revision>57</cp:revision>
  <cp:lastPrinted>2020-02-11T19:40:02Z</cp:lastPrinted>
  <dcterms:created xsi:type="dcterms:W3CDTF">2019-12-06T21:56:15Z</dcterms:created>
  <dcterms:modified xsi:type="dcterms:W3CDTF">2020-09-03T19:54:43Z</dcterms:modified>
</cp:coreProperties>
</file>