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4218"/>
  </p:normalViewPr>
  <p:slideViewPr>
    <p:cSldViewPr snapToGrid="0" snapToObjects="1">
      <p:cViewPr varScale="1">
        <p:scale>
          <a:sx n="107" d="100"/>
          <a:sy n="107" d="100"/>
        </p:scale>
        <p:origin x="1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3B9D-1772-6545-AD3B-4CB74A08F36E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4226-71FE-E84B-B298-66B7B21A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6514-1B32-0F46-BEF7-DB8B50FB3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6867"/>
            <a:ext cx="9144000" cy="23330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E6D1-BFA0-B046-8DC6-FDFD786C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8479-FB9A-AE44-A49A-00C59A0B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057B-0F7E-E743-801D-15F80FDE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21EA-1D98-2246-A62D-F46E0EBD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6ED-B849-2447-8F9B-EC9F062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9957"/>
            <a:ext cx="3932237" cy="197959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99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18451"/>
            <a:ext cx="3932237" cy="27230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C71-6CA1-CB4F-94F9-3EED1F8B7293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8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12066"/>
            <a:ext cx="3932237" cy="283792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B56257B-0D82-CA47-88A4-EC7DC276B42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6612" y="1368424"/>
            <a:ext cx="3932237" cy="1899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B8D8-5876-7341-A7F9-64D723A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E9EDE-EBA9-9A4A-ADE8-0A2D34A1D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6D89-1927-794B-B057-A88BA220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1D54-9759-6149-B5F9-A021C95E4A48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8140B-029E-C140-9E9C-76AAB12A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3F66-5A8B-2C45-91E3-4B102476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D43E4-054D-8848-A47C-F09205F19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20FD7-07F1-3441-8000-A0CF34EFE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0B4E-7BC6-1E42-833D-2AA11F56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6CE8-00DB-214E-88E3-2E60A5EF4FF7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29433-870D-AE47-A45D-E2A5077B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B164-81B3-F24C-B315-5649508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1C9-CECC-314B-A6CB-074C2A73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47"/>
            <a:ext cx="10515600" cy="9169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C214-0540-A84B-BD24-526A0F86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662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E63A-8AE2-2444-9F6F-D4D4880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2186-1F4A-294B-81D0-046FE7F2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B02-6B67-664D-8D70-D0B618A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3F83-F10B-DC48-98E5-87A3F19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A0D2-8B44-054A-8D42-8D55DBF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6D14-ED26-0E47-8C1E-EF848020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9472"/>
            <a:ext cx="4575892" cy="2232230"/>
          </a:xfrm>
        </p:spPr>
        <p:txBody>
          <a:bodyPr anchor="b">
            <a:normAutofit/>
          </a:bodyPr>
          <a:lstStyle>
            <a:lvl1pPr font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690"/>
            <a:ext cx="4575892" cy="1500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00D6279-5F16-6E4C-97D7-8866628BAD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55226" y="1789472"/>
            <a:ext cx="5412658" cy="375940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CC244-5750-5E42-80EC-F229FF2CB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B1614E-0ABE-6B41-B546-1ADCBAF038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6E9BF-0512-9649-A65D-C5F0862050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0436-7C08-BD4A-99FA-DFA4CE4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032"/>
            <a:ext cx="10515600" cy="9052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6720-D67F-D140-8CE2-4B9561E28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4534"/>
            <a:ext cx="5181600" cy="367929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DC7C2-C22A-9243-825B-32D93429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4534"/>
            <a:ext cx="5181600" cy="3679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33D4-4843-2144-8D2A-42CEDF1C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7D0B-65DA-E341-99FF-92C3D64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C6915-6966-8142-A794-122606E2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58F6-7F2E-AC42-B12A-C085D2F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474"/>
            <a:ext cx="10515600" cy="1022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BA3D-BDF0-AA4E-93BA-B5EE262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7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CDCF1-3045-E84F-8B20-3DBFE675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0957"/>
            <a:ext cx="5157787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AF1F3-E4A2-994C-AE29-C88D48AA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7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A220F-E30D-6F47-A7D6-C7347EA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0957"/>
            <a:ext cx="5183188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2BD6-8427-2149-90D3-B0983BC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1E8E-08EA-D24D-97F2-7AD331E0D44A}" type="datetime1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16D6C-8312-D649-BAD9-2A4A84A3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4BDA5-2C6A-DF4A-BAC8-D70F58A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50A8-5D2A-854C-A8FE-FD9C0064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AD147-222F-5B4D-86C2-F159311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DAB-3F42-E34A-BA1D-F4B49888A4AA}" type="datetime1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3C80-3F3C-4842-BF9E-E61047B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EBC65-08EE-7445-94AF-04223CA9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C1110-EA88-F346-99EB-4CB7083C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0E5-C847-CF4A-B036-1E4021FC4E1D}" type="datetime1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AD1DD-4618-AA45-B967-8CDAE01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4C17-01CA-ED47-B020-B6536E6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DCA7-73E7-804D-BC7B-74F04871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5466"/>
            <a:ext cx="3932237" cy="19042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606D-9568-7845-8610-2390D2D5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5467"/>
            <a:ext cx="6172200" cy="4455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75C5-819C-0647-A955-751D643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48272"/>
            <a:ext cx="3932237" cy="2312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516F-0604-ED4D-A9B8-4A8E9BBF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19DA-7691-B340-A6AF-CE95ECDE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54A5-CFC6-7B4D-9819-7773F74A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709A3-42F1-9D4B-868D-7DBFB92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786"/>
            <a:ext cx="10515600" cy="90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6786-FE8E-0748-A41A-6AB72799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66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76D-2EBD-AD49-9C72-B12D14904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1F643C-ACB0-4746-A928-8807FEE22EE3}" type="datetime1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82A1-D6F8-0C42-B35D-2AEB25F8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5AA53-2025-1A49-8840-6FD2E033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58E620-8917-394E-9E84-E94850F7B0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AAA04-851E-174C-AA1A-8F914492E7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-16934" y="-76278"/>
            <a:ext cx="12223926" cy="1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132E5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ECD-006D-7049-A2D8-2934C9943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FA43A-C9FD-9C4C-B4D4-4B2A25A96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TDX </a:t>
            </a: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DF81-305B-7B4E-AF4C-3FB14AB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4616-BFFF-7E4C-A0EF-0B9F830B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3D76-A4D3-FE48-A774-6C9C7EE6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AEB7-896C-7E43-929C-552008D2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Content Placeholder 9" descr="A body of water&#10;&#10;Description automatically generated">
            <a:extLst>
              <a:ext uri="{FF2B5EF4-FFF2-40B4-BE49-F238E27FC236}">
                <a16:creationId xmlns:a16="http://schemas.microsoft.com/office/drawing/2014/main" id="{0B0E86F3-1FCD-1B43-8627-2F9B504D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28" r="-1057" b="20829"/>
          <a:stretch/>
        </p:blipFill>
        <p:spPr>
          <a:xfrm>
            <a:off x="486889" y="2182813"/>
            <a:ext cx="11352810" cy="4173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5FFA-52EC-5445-8F49-44A01E5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08D2-B8F8-AE49-A883-177D536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EF6B-87F3-5A48-A740-C53E07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/>
              <a:t>How to use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Powerpoint</a:t>
            </a:r>
            <a:r>
              <a:rPr lang="en-US" dirty="0"/>
              <a:t>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  <a:p>
            <a:r>
              <a:rPr lang="en-US" dirty="0"/>
              <a:t>How to use page masters</a:t>
            </a:r>
          </a:p>
          <a:p>
            <a:r>
              <a:rPr lang="en-US" dirty="0"/>
              <a:t>Why you never change a font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pic>
        <p:nvPicPr>
          <p:cNvPr id="10" name="Picture Placeholder 9" descr="A close up of a seal&#10;&#10;Description automatically generated">
            <a:extLst>
              <a:ext uri="{FF2B5EF4-FFF2-40B4-BE49-F238E27FC236}">
                <a16:creationId xmlns:a16="http://schemas.microsoft.com/office/drawing/2014/main" id="{909FEEBD-5A66-A243-9724-A486D22D00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add a caption to a photograph or other relevant content.</a:t>
            </a:r>
          </a:p>
          <a:p>
            <a:r>
              <a:rPr lang="en-US" dirty="0"/>
              <a:t>You click the icon and choose the picture.</a:t>
            </a:r>
          </a:p>
          <a:p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 often you will get “Design Ideas” please don’t use them.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DAA9-1F10-BB46-9216-AF4D2AB5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A6D3-8E54-5349-B48A-EBA8ACFC69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8C3D-D689-4443-B6E1-716C21BED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D33DB-6BCD-B643-9ACB-49E5BF6F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6E269-396D-634A-89A7-543E0033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E3861-121F-8D47-86F4-6821ED2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page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069D-D897-2241-A824-8890DCB3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D5-7B31-5C46-BF6C-8044FA29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is for longer lines of copy and should fit the maximum amount of copy used on a slide</a:t>
            </a:r>
          </a:p>
          <a:p>
            <a:r>
              <a:rPr lang="en-US" dirty="0"/>
              <a:t>Fonts have been chosen</a:t>
            </a:r>
          </a:p>
          <a:p>
            <a:r>
              <a:rPr lang="en-US" dirty="0"/>
              <a:t>Colors have been selected</a:t>
            </a:r>
          </a:p>
          <a:p>
            <a:r>
              <a:rPr lang="en-US" dirty="0"/>
              <a:t>Layouts are constant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Footer</a:t>
            </a:r>
          </a:p>
          <a:p>
            <a:pPr lvl="2"/>
            <a:r>
              <a:rPr lang="en-US" dirty="0"/>
              <a:t>Date</a:t>
            </a:r>
          </a:p>
          <a:p>
            <a:pPr lvl="2"/>
            <a:r>
              <a:rPr lang="en-US" dirty="0"/>
              <a:t>Web address</a:t>
            </a:r>
          </a:p>
          <a:p>
            <a:pPr lvl="2"/>
            <a:r>
              <a:rPr lang="en-US" dirty="0"/>
              <a:t>Page number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D585-0AD1-3740-B6E3-EA4B5EC5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AB8C-C1E0-2D44-8A2B-4E3F68EF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E7AA-8439-8A40-9BA9-D372D712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99C488-2C8D-1E49-9C71-35FC5EF9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07" t="1894" r="7507" b="1859"/>
          <a:stretch/>
        </p:blipFill>
        <p:spPr>
          <a:xfrm>
            <a:off x="5183188" y="1460665"/>
            <a:ext cx="6172200" cy="46907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A594-0CC1-8D45-85FA-25D832833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page is good for two images</a:t>
            </a:r>
          </a:p>
          <a:p>
            <a:r>
              <a:rPr lang="en-US" dirty="0"/>
              <a:t>Or Charts</a:t>
            </a:r>
          </a:p>
          <a:p>
            <a:r>
              <a:rPr lang="en-US" dirty="0"/>
              <a:t>Or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1298-DA5B-0D46-96C1-7F6C0943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4E9D-AFB2-B24E-8484-71B1C86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3DFF-6A97-804A-80F1-D4BC3CD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Placeholder 8" descr="A person sitting on a cart&#10;&#10;Description automatically generated">
            <a:extLst>
              <a:ext uri="{FF2B5EF4-FFF2-40B4-BE49-F238E27FC236}">
                <a16:creationId xmlns:a16="http://schemas.microsoft.com/office/drawing/2014/main" id="{F1CD95D3-A5DC-194C-B54B-F7725B63843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7784" b="1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020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never change a font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will not automatically change with global adjustments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Constant size across all pages</a:t>
            </a:r>
          </a:p>
          <a:p>
            <a:r>
              <a:rPr lang="en-US" dirty="0"/>
              <a:t>Use of indent buttons will automatically change font size</a:t>
            </a:r>
          </a:p>
          <a:p>
            <a:r>
              <a:rPr lang="en-US" dirty="0"/>
              <a:t>If you have too much content to fit. You have too much content. Use two slides.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316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Main Title Slide</vt:lpstr>
      <vt:lpstr>Section Header  How to use Templates</vt:lpstr>
      <vt:lpstr>Using Templates</vt:lpstr>
      <vt:lpstr>Using Templates</vt:lpstr>
      <vt:lpstr>Using Templates</vt:lpstr>
      <vt:lpstr>How to use page masters</vt:lpstr>
      <vt:lpstr>Constancy matters</vt:lpstr>
      <vt:lpstr>PowerPoint Presentation</vt:lpstr>
      <vt:lpstr>Why you never change a font size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Coe</dc:creator>
  <cp:lastModifiedBy>Bryan Cadavos</cp:lastModifiedBy>
  <cp:revision>53</cp:revision>
  <cp:lastPrinted>2020-02-11T19:40:02Z</cp:lastPrinted>
  <dcterms:created xsi:type="dcterms:W3CDTF">2019-12-06T21:56:15Z</dcterms:created>
  <dcterms:modified xsi:type="dcterms:W3CDTF">2020-09-03T18:59:28Z</dcterms:modified>
</cp:coreProperties>
</file>